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8" r:id="rId2"/>
  </p:sldMasterIdLst>
  <p:notesMasterIdLst>
    <p:notesMasterId r:id="rId21"/>
  </p:notesMasterIdLst>
  <p:sldIdLst>
    <p:sldId id="256" r:id="rId3"/>
    <p:sldId id="258" r:id="rId4"/>
    <p:sldId id="259" r:id="rId5"/>
    <p:sldId id="260" r:id="rId6"/>
    <p:sldId id="262" r:id="rId7"/>
    <p:sldId id="263" r:id="rId8"/>
    <p:sldId id="265" r:id="rId9"/>
    <p:sldId id="266" r:id="rId10"/>
    <p:sldId id="268" r:id="rId11"/>
    <p:sldId id="294" r:id="rId12"/>
    <p:sldId id="295" r:id="rId13"/>
    <p:sldId id="296" r:id="rId14"/>
    <p:sldId id="297" r:id="rId15"/>
    <p:sldId id="298" r:id="rId16"/>
    <p:sldId id="299" r:id="rId17"/>
    <p:sldId id="274" r:id="rId18"/>
    <p:sldId id="275" r:id="rId19"/>
    <p:sldId id="293" r:id="rId20"/>
  </p:sldIdLst>
  <p:sldSz cx="9144000" cy="5143500" type="screen16x9"/>
  <p:notesSz cx="6858000" cy="9144000"/>
  <p:embeddedFontLst>
    <p:embeddedFont>
      <p:font typeface="Roboto Black" charset="0"/>
      <p:bold r:id="rId22"/>
      <p:boldItalic r:id="rId23"/>
    </p:embeddedFont>
    <p:embeddedFont>
      <p:font typeface="Roboto Light" charset="0"/>
      <p:regular r:id="rId24"/>
      <p:bold r:id="rId25"/>
      <p:italic r:id="rId26"/>
      <p:boldItalic r:id="rId27"/>
    </p:embeddedFont>
    <p:embeddedFont>
      <p:font typeface="Impact" pitchFamily="34" charset="0"/>
      <p:regular r:id="rId28"/>
    </p:embeddedFont>
    <p:embeddedFont>
      <p:font typeface="Proxima Nova Semibold" charset="0"/>
      <p:regular r:id="rId29"/>
      <p:bold r:id="rId30"/>
      <p:boldItalic r:id="rId31"/>
    </p:embeddedFont>
    <p:embeddedFont>
      <p:font typeface="Proxima Nova" charset="0"/>
      <p:regular r:id="rId32"/>
      <p:bold r:id="rId33"/>
      <p:italic r:id="rId34"/>
      <p:boldItalic r:id="rId35"/>
    </p:embeddedFont>
    <p:embeddedFont>
      <p:font typeface="Bree Serif" charset="0"/>
      <p:regular r:id="rId36"/>
    </p:embeddedFont>
    <p:embeddedFont>
      <p:font typeface="Roboto Mono Thin" charset="0"/>
      <p:regular r:id="rId37"/>
      <p:bold r:id="rId38"/>
      <p:italic r:id="rId39"/>
      <p:boldItalic r:id="rId40"/>
    </p:embeddedFont>
    <p:embeddedFont>
      <p:font typeface="Roboto Thin"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14FA7A75-1866-493E-8FCD-22A3BBB38EB9}">
  <a:tblStyle styleId="{14FA7A75-1866-493E-8FCD-22A3BBB38EB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111" d="100"/>
          <a:sy n="111" d="100"/>
        </p:scale>
        <p:origin x="-634" y="-8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9" Type="http://schemas.openxmlformats.org/officeDocument/2006/relationships/font" Target="fonts/font18.fntdata"/><Relationship Id="rId3" Type="http://schemas.openxmlformats.org/officeDocument/2006/relationships/slide" Target="slides/slide1.xml"/><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8.fntdata"/><Relationship Id="rId41"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4" Type="http://schemas.openxmlformats.org/officeDocument/2006/relationships/font" Target="fonts/font2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5d5c1b5eee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6"/>
        <p:cNvGrpSpPr/>
        <p:nvPr/>
      </p:nvGrpSpPr>
      <p:grpSpPr>
        <a:xfrm>
          <a:off x="0" y="0"/>
          <a:ext cx="0" cy="0"/>
          <a:chOff x="0" y="0"/>
          <a:chExt cx="0" cy="0"/>
        </a:xfrm>
      </p:grpSpPr>
      <p:sp>
        <p:nvSpPr>
          <p:cNvPr id="8957" name="Google Shape;8957;gde5f8131e0_0_15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8" name="Google Shape;8958;gde5f8131e0_0_15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bb3dc62fd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6" r:id="rId6"/>
    <p:sldLayoutId id="2147483657" r:id="rId7"/>
    <p:sldLayoutId id="2147483660" r:id="rId8"/>
    <p:sldLayoutId id="2147483661" r:id="rId9"/>
    <p:sldLayoutId id="214748366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3" name="Google Shape;103;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5237374" y="285735"/>
            <a:ext cx="3335153" cy="1785950"/>
          </a:xfrm>
          <a:prstGeom prst="rect">
            <a:avLst/>
          </a:prstGeom>
        </p:spPr>
        <p:txBody>
          <a:bodyPr spcFirstLastPara="1" wrap="square" lIns="91425" tIns="91425" rIns="91425" bIns="91425" anchor="b" anchorCtr="0">
            <a:noAutofit/>
          </a:bodyPr>
          <a:lstStyle/>
          <a:p>
            <a:pPr lvl="0"/>
            <a:r>
              <a:rPr lang="en-US" dirty="0" smtClean="0"/>
              <a:t>Tourist Place Recommendation</a:t>
            </a:r>
            <a:endParaRPr>
              <a:solidFill>
                <a:schemeClr val="accent1"/>
              </a:solidFill>
            </a:endParaRPr>
          </a:p>
        </p:txBody>
      </p:sp>
      <p:sp>
        <p:nvSpPr>
          <p:cNvPr id="110" name="Google Shape;110;p2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smtClean="0"/>
              <a:t>GROUP-3</a:t>
            </a:r>
            <a:endParaRPr/>
          </a:p>
        </p:txBody>
      </p:sp>
      <p:sp>
        <p:nvSpPr>
          <p:cNvPr id="111" name="Google Shape;111;p22"/>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CONTACT US PAGE</a:t>
            </a:r>
            <a:endParaRPr lang="en-US" dirty="0"/>
          </a:p>
        </p:txBody>
      </p:sp>
      <p:sp>
        <p:nvSpPr>
          <p:cNvPr id="5"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3074" name="Picture 2"/>
          <p:cNvPicPr>
            <a:picLocks noChangeAspect="1" noChangeArrowheads="1"/>
          </p:cNvPicPr>
          <p:nvPr/>
        </p:nvPicPr>
        <p:blipFill>
          <a:blip r:embed="rId2"/>
          <a:srcRect/>
          <a:stretch>
            <a:fillRect/>
          </a:stretch>
        </p:blipFill>
        <p:spPr bwMode="auto">
          <a:xfrm>
            <a:off x="2714612" y="1643056"/>
            <a:ext cx="3714775" cy="250033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ABOUT US PAGE</a:t>
            </a:r>
            <a:endParaRPr lang="en-US" dirty="0"/>
          </a:p>
        </p:txBody>
      </p:sp>
      <p:sp>
        <p:nvSpPr>
          <p:cNvPr id="3"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4098" name="Picture 2"/>
          <p:cNvPicPr>
            <a:picLocks noChangeAspect="1" noChangeArrowheads="1"/>
          </p:cNvPicPr>
          <p:nvPr/>
        </p:nvPicPr>
        <p:blipFill>
          <a:blip r:embed="rId2"/>
          <a:srcRect/>
          <a:stretch>
            <a:fillRect/>
          </a:stretch>
        </p:blipFill>
        <p:spPr bwMode="auto">
          <a:xfrm>
            <a:off x="2714613" y="1643056"/>
            <a:ext cx="3714776" cy="2428892"/>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LOGIN PAGE</a:t>
            </a:r>
            <a:endParaRPr lang="en-US" dirty="0"/>
          </a:p>
        </p:txBody>
      </p:sp>
      <p:sp>
        <p:nvSpPr>
          <p:cNvPr id="3"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5122" name="Picture 2"/>
          <p:cNvPicPr>
            <a:picLocks noChangeAspect="1" noChangeArrowheads="1"/>
          </p:cNvPicPr>
          <p:nvPr/>
        </p:nvPicPr>
        <p:blipFill>
          <a:blip r:embed="rId2"/>
          <a:srcRect/>
          <a:stretch>
            <a:fillRect/>
          </a:stretch>
        </p:blipFill>
        <p:spPr bwMode="auto">
          <a:xfrm>
            <a:off x="2714612" y="1643056"/>
            <a:ext cx="3714775" cy="2428892"/>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SIGN UP PAGE</a:t>
            </a:r>
            <a:endParaRPr lang="en-US" dirty="0"/>
          </a:p>
        </p:txBody>
      </p:sp>
      <p:sp>
        <p:nvSpPr>
          <p:cNvPr id="3"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146" name="Picture 2"/>
          <p:cNvPicPr>
            <a:picLocks noChangeAspect="1" noChangeArrowheads="1"/>
          </p:cNvPicPr>
          <p:nvPr/>
        </p:nvPicPr>
        <p:blipFill>
          <a:blip r:embed="rId2"/>
          <a:srcRect/>
          <a:stretch>
            <a:fillRect/>
          </a:stretch>
        </p:blipFill>
        <p:spPr bwMode="auto">
          <a:xfrm>
            <a:off x="2714612" y="1643056"/>
            <a:ext cx="3714775" cy="2491616"/>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DATABASE</a:t>
            </a:r>
            <a:endParaRPr lang="en-US" dirty="0"/>
          </a:p>
        </p:txBody>
      </p:sp>
      <p:sp>
        <p:nvSpPr>
          <p:cNvPr id="3"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7170" name="Picture 2"/>
          <p:cNvPicPr>
            <a:picLocks noChangeAspect="1" noChangeArrowheads="1"/>
          </p:cNvPicPr>
          <p:nvPr/>
        </p:nvPicPr>
        <p:blipFill>
          <a:blip r:embed="rId2"/>
          <a:srcRect/>
          <a:stretch>
            <a:fillRect/>
          </a:stretch>
        </p:blipFill>
        <p:spPr bwMode="auto">
          <a:xfrm>
            <a:off x="2714613" y="1643056"/>
            <a:ext cx="3714776" cy="2428892"/>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DATABASE</a:t>
            </a:r>
            <a:endParaRPr lang="en-US" dirty="0"/>
          </a:p>
        </p:txBody>
      </p:sp>
      <p:sp>
        <p:nvSpPr>
          <p:cNvPr id="3"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8194" name="Picture 2"/>
          <p:cNvPicPr>
            <a:picLocks noChangeAspect="1" noChangeArrowheads="1"/>
          </p:cNvPicPr>
          <p:nvPr/>
        </p:nvPicPr>
        <p:blipFill>
          <a:blip r:embed="rId2"/>
          <a:srcRect/>
          <a:stretch>
            <a:fillRect/>
          </a:stretch>
        </p:blipFill>
        <p:spPr bwMode="auto">
          <a:xfrm>
            <a:off x="2714612" y="1643056"/>
            <a:ext cx="3714776" cy="2401578"/>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THANKS!</a:t>
            </a:r>
            <a:endParaRPr/>
          </a:p>
        </p:txBody>
      </p:sp>
      <p:sp>
        <p:nvSpPr>
          <p:cNvPr id="1127" name="Google Shape;1127;p40"/>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dirty="0"/>
              <a:t>Does anyone have any question?</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s" sz="1000" dirty="0">
                <a:uFill>
                  <a:noFill/>
                </a:uFill>
                <a:hlinkClick r:id="rId3"/>
              </a:rPr>
              <a:t>addyouremail@freepik.com</a:t>
            </a:r>
            <a:endParaRPr sz="1000"/>
          </a:p>
          <a:p>
            <a:pPr marL="0" lvl="0" indent="0" algn="l" rtl="0">
              <a:spcBef>
                <a:spcPts val="0"/>
              </a:spcBef>
              <a:spcAft>
                <a:spcPts val="0"/>
              </a:spcAft>
              <a:buNone/>
            </a:pPr>
            <a:r>
              <a:rPr lang="en-US" sz="1000" dirty="0" smtClean="0"/>
              <a:t>+ 91 7693891442</a:t>
            </a:r>
            <a:endParaRPr sz="100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0"/>
          <p:cNvGrpSpPr/>
          <p:nvPr/>
        </p:nvGrpSpPr>
        <p:grpSpPr>
          <a:xfrm>
            <a:off x="4077226" y="3526070"/>
            <a:ext cx="137636" cy="137629"/>
            <a:chOff x="266768" y="1721375"/>
            <a:chExt cx="397907" cy="397887"/>
          </a:xfrm>
        </p:grpSpPr>
        <p:sp>
          <p:nvSpPr>
            <p:cNvPr id="1270" name="Google Shape;1270;p4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0"/>
          <p:cNvGrpSpPr/>
          <p:nvPr/>
        </p:nvGrpSpPr>
        <p:grpSpPr>
          <a:xfrm>
            <a:off x="4268945" y="3526070"/>
            <a:ext cx="137622" cy="137629"/>
            <a:chOff x="864491" y="1723250"/>
            <a:chExt cx="397866" cy="397887"/>
          </a:xfrm>
        </p:grpSpPr>
        <p:sp>
          <p:nvSpPr>
            <p:cNvPr id="1273" name="Google Shape;1273;p4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 name="Google Shape;1276;p40"/>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1"/>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CREDITS</a:t>
            </a:r>
            <a:endParaRPr/>
          </a:p>
        </p:txBody>
      </p:sp>
      <p:sp>
        <p:nvSpPr>
          <p:cNvPr id="1282" name="Google Shape;1282;p41"/>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s" dirty="0">
                <a:solidFill>
                  <a:schemeClr val="dk1"/>
                </a:solidFill>
              </a:rPr>
              <a:t>This is where you give credit to the ones who are part of this project.</a:t>
            </a:r>
            <a:endParaRPr>
              <a:solidFill>
                <a:schemeClr val="dk1"/>
              </a:solidFill>
            </a:endParaRPr>
          </a:p>
          <a:p>
            <a:pPr marL="241300" lvl="0" indent="0" algn="l" rtl="0">
              <a:spcBef>
                <a:spcPts val="300"/>
              </a:spcBef>
              <a:spcAft>
                <a:spcPts val="0"/>
              </a:spcAft>
              <a:buClr>
                <a:schemeClr val="dk1"/>
              </a:buClr>
              <a:buSzPts val="1100"/>
              <a:buFont typeface="Arial"/>
              <a:buNone/>
            </a:pPr>
            <a:endParaRPr>
              <a:solidFill>
                <a:schemeClr val="dk1"/>
              </a:solidFill>
            </a:endParaRPr>
          </a:p>
          <a:p>
            <a:pPr marL="241300" lvl="0" indent="-190500" algn="l" rtl="0">
              <a:spcBef>
                <a:spcPts val="300"/>
              </a:spcBef>
              <a:spcAft>
                <a:spcPts val="0"/>
              </a:spcAft>
              <a:buClr>
                <a:schemeClr val="dk1"/>
              </a:buClr>
              <a:buSzPts val="1000"/>
              <a:buFont typeface="Roboto Light"/>
              <a:buChar char="●"/>
            </a:pPr>
            <a:r>
              <a:rPr lang="en-US" dirty="0" smtClean="0">
                <a:solidFill>
                  <a:schemeClr val="dk1"/>
                </a:solidFill>
              </a:rPr>
              <a:t>HARDIK KATHURIA </a:t>
            </a:r>
          </a:p>
          <a:p>
            <a:pPr marL="241300" lvl="0" indent="-190500" algn="l" rtl="0">
              <a:spcBef>
                <a:spcPts val="300"/>
              </a:spcBef>
              <a:spcAft>
                <a:spcPts val="0"/>
              </a:spcAft>
              <a:buClr>
                <a:schemeClr val="dk1"/>
              </a:buClr>
              <a:buSzPts val="1000"/>
              <a:buFont typeface="Roboto Light"/>
              <a:buChar char="●"/>
            </a:pPr>
            <a:r>
              <a:rPr lang="en-US" dirty="0" smtClean="0">
                <a:solidFill>
                  <a:schemeClr val="dk1"/>
                </a:solidFill>
              </a:rPr>
              <a:t>SARVESH CHANDAK</a:t>
            </a:r>
          </a:p>
          <a:p>
            <a:pPr marL="241300" lvl="0" indent="-190500" algn="l" rtl="0">
              <a:spcBef>
                <a:spcPts val="300"/>
              </a:spcBef>
              <a:spcAft>
                <a:spcPts val="0"/>
              </a:spcAft>
              <a:buClr>
                <a:schemeClr val="dk1"/>
              </a:buClr>
              <a:buSzPts val="1000"/>
              <a:buFont typeface="Roboto Light"/>
              <a:buChar char="●"/>
            </a:pPr>
            <a:r>
              <a:rPr lang="en-US" dirty="0" smtClean="0">
                <a:solidFill>
                  <a:schemeClr val="dk1"/>
                </a:solidFill>
              </a:rPr>
              <a:t>KRISH BAGGA</a:t>
            </a:r>
          </a:p>
          <a:p>
            <a:pPr marL="241300" lvl="0" indent="-190500" algn="l" rtl="0">
              <a:spcBef>
                <a:spcPts val="300"/>
              </a:spcBef>
              <a:spcAft>
                <a:spcPts val="0"/>
              </a:spcAft>
              <a:buClr>
                <a:schemeClr val="dk1"/>
              </a:buClr>
              <a:buSzPts val="1000"/>
              <a:buFont typeface="Roboto Light"/>
              <a:buChar char="●"/>
            </a:pPr>
            <a:r>
              <a:rPr lang="en-US" dirty="0" smtClean="0">
                <a:solidFill>
                  <a:schemeClr val="dk1"/>
                </a:solidFill>
              </a:rPr>
              <a:t>DEVANSHU KHEMKA</a:t>
            </a:r>
            <a:endParaRPr>
              <a:solidFill>
                <a:schemeClr val="dk1"/>
              </a:solidFill>
            </a:endParaRPr>
          </a:p>
          <a:p>
            <a:pPr marL="0" lvl="0" indent="0" algn="l" rtl="0">
              <a:spcBef>
                <a:spcPts val="0"/>
              </a:spcBef>
              <a:spcAft>
                <a:spcPts val="1600"/>
              </a:spcAft>
              <a:buNone/>
            </a:pP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59"/>
        <p:cNvGrpSpPr/>
        <p:nvPr/>
      </p:nvGrpSpPr>
      <p:grpSpPr>
        <a:xfrm>
          <a:off x="0" y="0"/>
          <a:ext cx="0" cy="0"/>
          <a:chOff x="0" y="0"/>
          <a:chExt cx="0" cy="0"/>
        </a:xfrm>
      </p:grpSpPr>
      <p:sp>
        <p:nvSpPr>
          <p:cNvPr id="3" name="Rectangle 2"/>
          <p:cNvSpPr/>
          <p:nvPr/>
        </p:nvSpPr>
        <p:spPr>
          <a:xfrm>
            <a:off x="4090137" y="2417862"/>
            <a:ext cx="3478837" cy="769441"/>
          </a:xfrm>
          <a:prstGeom prst="rect">
            <a:avLst/>
          </a:prstGeom>
        </p:spPr>
        <p:txBody>
          <a:bodyPr wrap="none">
            <a:spAutoFit/>
          </a:bodyPr>
          <a:lstStyle/>
          <a:p>
            <a:r>
              <a:rPr lang="es" sz="4400" u="sng" dirty="0" smtClean="0">
                <a:solidFill>
                  <a:schemeClr val="accent5">
                    <a:lumMod val="60000"/>
                    <a:lumOff val="40000"/>
                  </a:schemeClr>
                </a:solidFill>
              </a:rPr>
              <a:t>TRAVELLER</a:t>
            </a:r>
            <a:endParaRPr lang="en-US" sz="4400" u="sng" dirty="0">
              <a:solidFill>
                <a:schemeClr val="accent5">
                  <a:lumMod val="60000"/>
                  <a:lumOff val="40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lvl="0"/>
            <a:r>
              <a:rPr lang="en-US" sz="3200" dirty="0" smtClean="0"/>
              <a:t>MEMBERS</a:t>
            </a:r>
            <a:endParaRPr sz="3000"/>
          </a:p>
        </p:txBody>
      </p:sp>
      <p:sp>
        <p:nvSpPr>
          <p:cNvPr id="263" name="Google Shape;263;p2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r>
              <a:rPr lang="en-US" sz="1800" dirty="0" err="1" smtClean="0"/>
              <a:t>Hardik</a:t>
            </a:r>
            <a:r>
              <a:rPr lang="en-US" sz="1800" dirty="0" smtClean="0"/>
              <a:t> </a:t>
            </a:r>
            <a:r>
              <a:rPr lang="en-US" sz="1800" dirty="0" err="1" smtClean="0"/>
              <a:t>Kathuria</a:t>
            </a:r>
            <a:r>
              <a:rPr lang="en-US" sz="1800" dirty="0" smtClean="0"/>
              <a:t> 20BAI1048</a:t>
            </a:r>
          </a:p>
          <a:p>
            <a:r>
              <a:rPr lang="en-US" sz="1800" dirty="0" err="1" smtClean="0"/>
              <a:t>Devanshu</a:t>
            </a:r>
            <a:r>
              <a:rPr lang="en-US" sz="1800" dirty="0" smtClean="0"/>
              <a:t> </a:t>
            </a:r>
            <a:r>
              <a:rPr lang="en-US" sz="1800" dirty="0" err="1" smtClean="0"/>
              <a:t>Khemka</a:t>
            </a:r>
            <a:r>
              <a:rPr lang="en-US" sz="1800" dirty="0" smtClean="0"/>
              <a:t> 20BAI1319</a:t>
            </a:r>
          </a:p>
          <a:p>
            <a:r>
              <a:rPr lang="en-US" sz="1800" dirty="0" err="1" smtClean="0"/>
              <a:t>Sarvesh</a:t>
            </a:r>
            <a:r>
              <a:rPr lang="en-US" sz="1800" dirty="0" smtClean="0"/>
              <a:t> </a:t>
            </a:r>
            <a:r>
              <a:rPr lang="en-US" sz="1800" dirty="0" err="1" smtClean="0"/>
              <a:t>Chandak</a:t>
            </a:r>
            <a:r>
              <a:rPr lang="en-US" sz="1800" dirty="0" smtClean="0"/>
              <a:t> 20BAI1221</a:t>
            </a:r>
            <a:endParaRPr lang="en-IN" sz="1800" dirty="0" smtClean="0"/>
          </a:p>
          <a:p>
            <a:pPr marL="0" lvl="0" indent="0" algn="l" rtl="0">
              <a:spcBef>
                <a:spcPts val="0"/>
              </a:spcBef>
              <a:spcAft>
                <a:spcPts val="0"/>
              </a:spcAft>
              <a:buClr>
                <a:schemeClr val="dk1"/>
              </a:buClr>
              <a:buSzPts val="1100"/>
              <a:buFont typeface="Arial"/>
              <a:buNone/>
            </a:pPr>
            <a:r>
              <a:rPr lang="es" sz="1800" dirty="0" smtClean="0"/>
              <a:t>.</a:t>
            </a:r>
            <a:endParaRPr sz="1800"/>
          </a:p>
          <a:p>
            <a:pPr marL="0" lvl="0" indent="0" algn="l" rtl="0">
              <a:spcBef>
                <a:spcPts val="0"/>
              </a:spcBef>
              <a:spcAft>
                <a:spcPts val="0"/>
              </a:spcAft>
              <a:buNone/>
            </a:pPr>
            <a:endParaRPr/>
          </a:p>
        </p:txBody>
      </p:sp>
      <p:cxnSp>
        <p:nvCxnSpPr>
          <p:cNvPr id="264" name="Google Shape;264;p24"/>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grpSp>
        <p:nvGrpSpPr>
          <p:cNvPr id="265" name="Google Shape;265;p24"/>
          <p:cNvGrpSpPr/>
          <p:nvPr/>
        </p:nvGrpSpPr>
        <p:grpSpPr>
          <a:xfrm>
            <a:off x="1110251" y="1395327"/>
            <a:ext cx="2342144" cy="1664528"/>
            <a:chOff x="160325" y="221250"/>
            <a:chExt cx="7199950" cy="5116900"/>
          </a:xfrm>
        </p:grpSpPr>
        <p:sp>
          <p:nvSpPr>
            <p:cNvPr id="266" name="Google Shape;266;p24"/>
            <p:cNvSpPr/>
            <p:nvPr/>
          </p:nvSpPr>
          <p:spPr>
            <a:xfrm>
              <a:off x="2429200" y="1820275"/>
              <a:ext cx="2493650" cy="3513550"/>
            </a:xfrm>
            <a:custGeom>
              <a:avLst/>
              <a:gdLst/>
              <a:ahLst/>
              <a:cxnLst/>
              <a:rect l="l" t="t" r="r" b="b"/>
              <a:pathLst>
                <a:path w="99746" h="140542" extrusionOk="0">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160325" y="221250"/>
              <a:ext cx="7199950" cy="5116900"/>
            </a:xfrm>
            <a:custGeom>
              <a:avLst/>
              <a:gdLst/>
              <a:ahLst/>
              <a:cxnLst/>
              <a:rect l="l" t="t" r="r" b="b"/>
              <a:pathLst>
                <a:path w="287998" h="204676" extrusionOk="0">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2472425" y="4158300"/>
              <a:ext cx="726075" cy="1175525"/>
            </a:xfrm>
            <a:custGeom>
              <a:avLst/>
              <a:gdLst/>
              <a:ahLst/>
              <a:cxnLst/>
              <a:rect l="l" t="t" r="r" b="b"/>
              <a:pathLst>
                <a:path w="29043" h="47021" extrusionOk="0">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054175" y="4408950"/>
              <a:ext cx="816800" cy="916225"/>
            </a:xfrm>
            <a:custGeom>
              <a:avLst/>
              <a:gdLst/>
              <a:ahLst/>
              <a:cxnLst/>
              <a:rect l="l" t="t" r="r" b="b"/>
              <a:pathLst>
                <a:path w="32672" h="36649" extrusionOk="0">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24"/>
          <p:cNvSpPr txBox="1">
            <a:spLocks noGrp="1"/>
          </p:cNvSpPr>
          <p:nvPr>
            <p:ph type="ctrTitle"/>
          </p:nvPr>
        </p:nvSpPr>
        <p:spPr>
          <a:xfrm>
            <a:off x="1047575" y="3192350"/>
            <a:ext cx="24675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solidFill>
                  <a:srgbClr val="48FFD5"/>
                </a:solidFill>
                <a:latin typeface="Impact"/>
                <a:ea typeface="Impact"/>
                <a:cs typeface="Impact"/>
                <a:sym typeface="Impact"/>
              </a:rPr>
              <a:t>TRAVELLER</a:t>
            </a:r>
            <a:endParaRPr>
              <a:solidFill>
                <a:srgbClr val="48FFD5"/>
              </a:solidFill>
              <a:latin typeface="Impact"/>
              <a:ea typeface="Impact"/>
              <a:cs typeface="Impact"/>
              <a:sym typeface="Impac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WHAT WE ARE WORKING ON</a:t>
            </a:r>
            <a:endParaRPr/>
          </a:p>
        </p:txBody>
      </p:sp>
      <p:sp>
        <p:nvSpPr>
          <p:cNvPr id="276" name="Google Shape;276;p2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600" dirty="0" smtClean="0"/>
              <a:t>HTML CSS</a:t>
            </a:r>
            <a:endParaRPr sz="1600"/>
          </a:p>
        </p:txBody>
      </p:sp>
      <p:sp>
        <p:nvSpPr>
          <p:cNvPr id="277" name="Google Shape;277;p2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dirty="0" smtClean="0"/>
              <a:t>PHP &amp; DATABASE</a:t>
            </a:r>
            <a:endParaRPr sz="1400"/>
          </a:p>
        </p:txBody>
      </p:sp>
      <p:sp>
        <p:nvSpPr>
          <p:cNvPr id="278" name="Google Shape;278;p2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smtClean="0"/>
              <a:t>J</a:t>
            </a:r>
            <a:r>
              <a:rPr lang="es" sz="1400" dirty="0" smtClean="0"/>
              <a:t>AVASCRIPT</a:t>
            </a:r>
            <a:endParaRPr sz="1400"/>
          </a:p>
        </p:txBody>
      </p:sp>
      <p:sp>
        <p:nvSpPr>
          <p:cNvPr id="279" name="Google Shape;279;p2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  </a:t>
            </a:r>
            <a:endParaRPr/>
          </a:p>
        </p:txBody>
      </p:sp>
      <p:sp>
        <p:nvSpPr>
          <p:cNvPr id="280" name="Google Shape;280;p2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 </a:t>
            </a:r>
            <a:r>
              <a:rPr lang="es" dirty="0" smtClean="0"/>
              <a:t> </a:t>
            </a:r>
            <a:endParaRPr/>
          </a:p>
        </p:txBody>
      </p:sp>
      <p:sp>
        <p:nvSpPr>
          <p:cNvPr id="282" name="Google Shape;282;p25"/>
          <p:cNvSpPr/>
          <p:nvPr/>
        </p:nvSpPr>
        <p:spPr>
          <a:xfrm>
            <a:off x="1267145" y="208360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5"/>
          <p:cNvGrpSpPr/>
          <p:nvPr/>
        </p:nvGrpSpPr>
        <p:grpSpPr>
          <a:xfrm>
            <a:off x="4081142" y="2083606"/>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5"/>
          <p:cNvGrpSpPr/>
          <p:nvPr/>
        </p:nvGrpSpPr>
        <p:grpSpPr>
          <a:xfrm>
            <a:off x="6877940" y="2077049"/>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5"/>
          <p:cNvSpPr/>
          <p:nvPr/>
        </p:nvSpPr>
        <p:spPr>
          <a:xfrm>
            <a:off x="1609000" y="222185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1026" name="Picture 2"/>
          <p:cNvPicPr>
            <a:picLocks noChangeAspect="1" noChangeArrowheads="1"/>
          </p:cNvPicPr>
          <p:nvPr/>
        </p:nvPicPr>
        <p:blipFill>
          <a:blip r:embed="rId3"/>
          <a:srcRect/>
          <a:stretch>
            <a:fillRect/>
          </a:stretch>
        </p:blipFill>
        <p:spPr bwMode="auto">
          <a:xfrm>
            <a:off x="1214414" y="2000246"/>
            <a:ext cx="1143008" cy="952026"/>
          </a:xfrm>
          <a:prstGeom prst="rect">
            <a:avLst/>
          </a:prstGeom>
          <a:noFill/>
          <a:ln w="9525">
            <a:noFill/>
            <a:miter lim="800000"/>
            <a:headEnd/>
            <a:tailEnd/>
          </a:ln>
          <a:effectLst/>
        </p:spPr>
      </p:pic>
      <p:pic>
        <p:nvPicPr>
          <p:cNvPr id="1027" name="Picture 3"/>
          <p:cNvPicPr>
            <a:picLocks noChangeAspect="1" noChangeArrowheads="1"/>
          </p:cNvPicPr>
          <p:nvPr/>
        </p:nvPicPr>
        <p:blipFill>
          <a:blip r:embed="rId4"/>
          <a:srcRect/>
          <a:stretch>
            <a:fillRect/>
          </a:stretch>
        </p:blipFill>
        <p:spPr bwMode="auto">
          <a:xfrm>
            <a:off x="571472" y="1928808"/>
            <a:ext cx="2500330" cy="1313819"/>
          </a:xfrm>
          <a:prstGeom prst="rect">
            <a:avLst/>
          </a:prstGeom>
          <a:noFill/>
          <a:ln w="9525">
            <a:noFill/>
            <a:miter lim="800000"/>
            <a:headEnd/>
            <a:tailEnd/>
          </a:ln>
          <a:effectLst/>
        </p:spPr>
      </p:pic>
      <p:pic>
        <p:nvPicPr>
          <p:cNvPr id="1028" name="Picture 4"/>
          <p:cNvPicPr>
            <a:picLocks noChangeAspect="1" noChangeArrowheads="1"/>
          </p:cNvPicPr>
          <p:nvPr/>
        </p:nvPicPr>
        <p:blipFill>
          <a:blip r:embed="rId5"/>
          <a:srcRect/>
          <a:stretch>
            <a:fillRect/>
          </a:stretch>
        </p:blipFill>
        <p:spPr bwMode="auto">
          <a:xfrm>
            <a:off x="4000496" y="1714494"/>
            <a:ext cx="1357322" cy="1448921"/>
          </a:xfrm>
          <a:prstGeom prst="rect">
            <a:avLst/>
          </a:prstGeom>
          <a:noFill/>
          <a:ln w="9525">
            <a:noFill/>
            <a:miter lim="800000"/>
            <a:headEnd/>
            <a:tailEnd/>
          </a:ln>
          <a:effectLst/>
        </p:spPr>
      </p:pic>
      <p:sp>
        <p:nvSpPr>
          <p:cNvPr id="22" name="Title 21"/>
          <p:cNvSpPr>
            <a:spLocks noGrp="1"/>
          </p:cNvSpPr>
          <p:nvPr>
            <p:ph type="ctrTitle" idx="5"/>
          </p:nvPr>
        </p:nvSpPr>
        <p:spPr/>
        <p:txBody>
          <a:bodyPr/>
          <a:lstStyle/>
          <a:p>
            <a:r>
              <a:rPr lang="en-US" dirty="0" smtClean="0"/>
              <a:t>  </a:t>
            </a:r>
            <a:endParaRPr lang="en-US" dirty="0"/>
          </a:p>
        </p:txBody>
      </p:sp>
      <p:pic>
        <p:nvPicPr>
          <p:cNvPr id="1029" name="Picture 5"/>
          <p:cNvPicPr>
            <a:picLocks noChangeAspect="1" noChangeArrowheads="1"/>
          </p:cNvPicPr>
          <p:nvPr/>
        </p:nvPicPr>
        <p:blipFill>
          <a:blip r:embed="rId6"/>
          <a:srcRect/>
          <a:stretch>
            <a:fillRect/>
          </a:stretch>
        </p:blipFill>
        <p:spPr bwMode="auto">
          <a:xfrm>
            <a:off x="6858016" y="1714494"/>
            <a:ext cx="1451866" cy="140444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5000628" y="357172"/>
            <a:ext cx="3423472" cy="150019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FFFFF"/>
                </a:solidFill>
              </a:rPr>
              <a:t>ABOUT THE PROJECT</a:t>
            </a:r>
            <a:endParaRPr>
              <a:solidFill>
                <a:srgbClr val="FFFFFF"/>
              </a:solidFill>
            </a:endParaRPr>
          </a:p>
        </p:txBody>
      </p:sp>
      <p:sp>
        <p:nvSpPr>
          <p:cNvPr id="297" name="Google Shape;297;p26"/>
          <p:cNvSpPr txBox="1">
            <a:spLocks noGrp="1"/>
          </p:cNvSpPr>
          <p:nvPr>
            <p:ph type="subTitle" idx="1"/>
          </p:nvPr>
        </p:nvSpPr>
        <p:spPr>
          <a:xfrm>
            <a:off x="4714876" y="2000246"/>
            <a:ext cx="4143404" cy="2857520"/>
          </a:xfrm>
          <a:prstGeom prst="rect">
            <a:avLst/>
          </a:prstGeom>
        </p:spPr>
        <p:txBody>
          <a:bodyPr spcFirstLastPara="1" wrap="square" lIns="91425" tIns="91425" rIns="91425" bIns="91425" anchor="t" anchorCtr="0">
            <a:noAutofit/>
          </a:bodyPr>
          <a:lstStyle/>
          <a:p>
            <a:pPr>
              <a:buFont typeface="Arial" pitchFamily="34" charset="0"/>
              <a:buChar char="•"/>
            </a:pPr>
            <a:r>
              <a:rPr lang="en-US" dirty="0" smtClean="0"/>
              <a:t>This project is based on how an effective travel website will make us feel. It is based on a traveling website with fully-featured functions that will activate the traveling bug with vibrant imagery.</a:t>
            </a:r>
          </a:p>
          <a:p>
            <a:pPr>
              <a:buFont typeface="Arial" pitchFamily="34" charset="0"/>
              <a:buChar char="•"/>
            </a:pPr>
            <a:r>
              <a:rPr lang="en-US" dirty="0" smtClean="0"/>
              <a:t> This website contains highlights of some important places along with high-quality photography and allows people to book their dream destination within their budgets. It also includes full customer support, vivid options, the customer can choose for there dream destination according to there age and status, also as per there time choice.</a:t>
            </a:r>
          </a:p>
          <a:p>
            <a:pPr>
              <a:buFont typeface="Arial" pitchFamily="34" charset="0"/>
              <a:buChar char="•"/>
            </a:pPr>
            <a:r>
              <a:rPr lang="en-US" dirty="0" smtClean="0"/>
              <a:t>We will also try to include the full virtual tour of place through different videos and images.</a:t>
            </a:r>
            <a:endParaRPr lang="en-IN" dirty="0"/>
          </a:p>
        </p:txBody>
      </p:sp>
      <p:cxnSp>
        <p:nvCxnSpPr>
          <p:cNvPr id="298" name="Google Shape;298;p26"/>
          <p:cNvCxnSpPr/>
          <p:nvPr/>
        </p:nvCxnSpPr>
        <p:spPr>
          <a:xfrm>
            <a:off x="4929190" y="1857370"/>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a:path>
          <a:tileRect/>
        </a:gradFill>
        <a:effectLst/>
      </p:bgPr>
    </p:bg>
    <p:spTree>
      <p:nvGrpSpPr>
        <p:cNvPr id="1" name="Shape 399"/>
        <p:cNvGrpSpPr/>
        <p:nvPr/>
      </p:nvGrpSpPr>
      <p:grpSpPr>
        <a:xfrm>
          <a:off x="0" y="0"/>
          <a:ext cx="0" cy="0"/>
          <a:chOff x="0" y="0"/>
          <a:chExt cx="0" cy="0"/>
        </a:xfrm>
      </p:grpSpPr>
      <p:sp>
        <p:nvSpPr>
          <p:cNvPr id="400" name="Google Shape;400;p28"/>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1" name="Google Shape;401;p28"/>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2" name="Google Shape;402;p28"/>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3" name="Google Shape;403;p28"/>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NOW</a:t>
            </a:r>
            <a:endParaRPr>
              <a:solidFill>
                <a:srgbClr val="FFFFFF"/>
              </a:solidFill>
            </a:endParaRPr>
          </a:p>
        </p:txBody>
      </p:sp>
      <p:sp>
        <p:nvSpPr>
          <p:cNvPr id="404" name="Google Shape;404;p28"/>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chemeClr val="dk1"/>
                </a:solidFill>
              </a:rPr>
              <a:t>HOME PAGE</a:t>
            </a:r>
            <a:endParaRPr>
              <a:solidFill>
                <a:schemeClr val="dk1"/>
              </a:solidFill>
            </a:endParaRPr>
          </a:p>
        </p:txBody>
      </p:sp>
      <p:sp>
        <p:nvSpPr>
          <p:cNvPr id="405" name="Google Shape;405;p28"/>
          <p:cNvSpPr txBox="1">
            <a:spLocks noGrp="1"/>
          </p:cNvSpPr>
          <p:nvPr>
            <p:ph type="ctrTitle" idx="2"/>
          </p:nvPr>
        </p:nvSpPr>
        <p:spPr>
          <a:xfrm>
            <a:off x="1428728" y="342900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chemeClr val="dk1"/>
                </a:solidFill>
              </a:rPr>
              <a:t>ABOUT US/ CONTACT US</a:t>
            </a:r>
            <a:endParaRPr>
              <a:solidFill>
                <a:schemeClr val="dk1"/>
              </a:solidFill>
            </a:endParaRPr>
          </a:p>
        </p:txBody>
      </p:sp>
      <p:sp>
        <p:nvSpPr>
          <p:cNvPr id="406" name="Google Shape;406;p28"/>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chemeClr val="dk1"/>
                </a:solidFill>
              </a:rPr>
              <a:t>LOGIN/SIGNUP PAGE</a:t>
            </a:r>
            <a:endParaRPr>
              <a:solidFill>
                <a:schemeClr val="dk1"/>
              </a:solidFill>
            </a:endParaRPr>
          </a:p>
        </p:txBody>
      </p:sp>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8" name="Google Shape;408;p28"/>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9" name="Google Shape;409;p28"/>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0" name="Google Shape;410;p28"/>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8"/>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9" name="Google Shape;419;p28"/>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21" name="Google Shape;421;p28"/>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22" name="Google Shape;422;p28"/>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7" name="Google Shape;427;p28"/>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8" name="Google Shape;428;p28"/>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5" name="Google Shape;435;p28"/>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6" name="Google Shape;436;p28"/>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00;p28"/>
          <p:cNvSpPr/>
          <p:nvPr/>
        </p:nvSpPr>
        <p:spPr>
          <a:xfrm>
            <a:off x="1357290" y="3857634"/>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lvl="0"/>
            <a:r>
              <a:rPr lang="en-US" sz="1100" b="1" dirty="0" smtClean="0">
                <a:solidFill>
                  <a:schemeClr val="dk1"/>
                </a:solidFill>
              </a:rPr>
              <a:t>    PHP DATABASE</a:t>
            </a:r>
            <a:endParaRPr lang="en-US" sz="1100" b="1" dirty="0">
              <a:solidFill>
                <a:schemeClr val="dk1"/>
              </a:solidFill>
            </a:endParaRPr>
          </a:p>
        </p:txBody>
      </p:sp>
      <p:sp>
        <p:nvSpPr>
          <p:cNvPr id="45" name="Google Shape;410;p28"/>
          <p:cNvSpPr/>
          <p:nvPr/>
        </p:nvSpPr>
        <p:spPr>
          <a:xfrm>
            <a:off x="928662" y="2714626"/>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 name="Google Shape;410;p28"/>
          <p:cNvSpPr/>
          <p:nvPr/>
        </p:nvSpPr>
        <p:spPr>
          <a:xfrm>
            <a:off x="928662" y="3429006"/>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 name="Google Shape;411;p28"/>
          <p:cNvSpPr/>
          <p:nvPr/>
        </p:nvSpPr>
        <p:spPr>
          <a:xfrm>
            <a:off x="785786" y="3929072"/>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8" name="Google Shape;410;p28"/>
          <p:cNvSpPr/>
          <p:nvPr/>
        </p:nvSpPr>
        <p:spPr>
          <a:xfrm>
            <a:off x="857224" y="4071948"/>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 name="Google Shape;400;p28"/>
          <p:cNvSpPr/>
          <p:nvPr/>
        </p:nvSpPr>
        <p:spPr>
          <a:xfrm>
            <a:off x="1285852" y="44291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lvl="0"/>
            <a:r>
              <a:rPr lang="en-US" sz="1100" b="1" dirty="0" smtClean="0">
                <a:solidFill>
                  <a:schemeClr val="dk1"/>
                </a:solidFill>
              </a:rPr>
              <a:t>    USER INTEREST PAGE</a:t>
            </a:r>
            <a:endParaRPr lang="en-US" sz="1100" b="1" dirty="0">
              <a:solidFill>
                <a:schemeClr val="dk1"/>
              </a:solidFill>
            </a:endParaRPr>
          </a:p>
        </p:txBody>
      </p:sp>
      <p:sp>
        <p:nvSpPr>
          <p:cNvPr id="50" name="Google Shape;411;p28"/>
          <p:cNvSpPr/>
          <p:nvPr/>
        </p:nvSpPr>
        <p:spPr>
          <a:xfrm>
            <a:off x="785786" y="44291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51" name="Google Shape;410;p28"/>
          <p:cNvSpPr/>
          <p:nvPr/>
        </p:nvSpPr>
        <p:spPr>
          <a:xfrm>
            <a:off x="857224" y="4572014"/>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FFFFF"/>
                </a:solidFill>
              </a:rPr>
              <a:t>FUTURE</a:t>
            </a:r>
            <a:endParaRPr>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rgbClr val="0E2A47"/>
                </a:solidFill>
              </a:rPr>
              <a:t>TOURIST PPACES OPTION</a:t>
            </a:r>
            <a:endParaRPr>
              <a:solidFill>
                <a:srgbClr val="0E2A47"/>
              </a:solidFill>
            </a:endParaRPr>
          </a:p>
        </p:txBody>
      </p:sp>
      <p:sp>
        <p:nvSpPr>
          <p:cNvPr id="557" name="Google Shape;557;p29"/>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rgbClr val="0E2A47"/>
                </a:solidFill>
              </a:rPr>
              <a:t>PAYMENT PAGE</a:t>
            </a:r>
            <a:endParaRPr>
              <a:solidFill>
                <a:srgbClr val="0E2A47"/>
              </a:solidFill>
            </a:endParaRPr>
          </a:p>
        </p:txBody>
      </p:sp>
      <p:sp>
        <p:nvSpPr>
          <p:cNvPr id="115" name="Title 114"/>
          <p:cNvSpPr>
            <a:spLocks noGrp="1"/>
          </p:cNvSpPr>
          <p:nvPr>
            <p:ph type="ctrTitle" idx="3"/>
          </p:nvPr>
        </p:nvSpPr>
        <p:spPr>
          <a:xfrm>
            <a:off x="5715009" y="2500312"/>
            <a:ext cx="1643074" cy="642942"/>
          </a:xfrm>
        </p:spPr>
        <p:txBody>
          <a:bodyPr/>
          <a:lstStyle/>
          <a:p>
            <a:pPr lvl="0"/>
            <a:r>
              <a:rPr lang="en-US" dirty="0" smtClean="0">
                <a:solidFill>
                  <a:srgbClr val="0E2A47"/>
                </a:solidFill>
              </a:rPr>
              <a:t>WHOLE DATABESE</a:t>
            </a:r>
            <a:r>
              <a:rPr lang="en-US" dirty="0" smtClean="0">
                <a:solidFill>
                  <a:srgbClr val="0E2A47"/>
                </a:solidFill>
              </a:rPr>
              <a:t/>
            </a:r>
            <a:br>
              <a:rPr lang="en-US" dirty="0" smtClean="0">
                <a:solidFill>
                  <a:srgbClr val="0E2A47"/>
                </a:solidFill>
              </a:rPr>
            </a:br>
            <a:r>
              <a:rPr lang="en-US" dirty="0" smtClean="0"/>
              <a:t>WH</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3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PROGRESS</a:t>
            </a:r>
            <a:endParaRPr/>
          </a:p>
        </p:txBody>
      </p:sp>
      <p:sp>
        <p:nvSpPr>
          <p:cNvPr id="606" name="Google Shape;606;p31"/>
          <p:cNvSpPr txBox="1">
            <a:spLocks noGrp="1"/>
          </p:cNvSpPr>
          <p:nvPr>
            <p:ph type="title" idx="4294967295"/>
          </p:nvPr>
        </p:nvSpPr>
        <p:spPr>
          <a:xfrm>
            <a:off x="1053750" y="1547550"/>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smtClean="0">
                <a:solidFill>
                  <a:srgbClr val="FFFFFF"/>
                </a:solidFill>
              </a:rPr>
              <a:t>100%</a:t>
            </a:r>
            <a:endParaRPr>
              <a:solidFill>
                <a:srgbClr val="FFFFFF"/>
              </a:solidFill>
            </a:endParaRPr>
          </a:p>
        </p:txBody>
      </p:sp>
      <p:sp>
        <p:nvSpPr>
          <p:cNvPr id="607" name="Google Shape;607;p31"/>
          <p:cNvSpPr txBox="1">
            <a:spLocks noGrp="1"/>
          </p:cNvSpPr>
          <p:nvPr>
            <p:ph type="title" idx="4294967295"/>
          </p:nvPr>
        </p:nvSpPr>
        <p:spPr>
          <a:xfrm>
            <a:off x="1053750" y="3079638"/>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smtClean="0">
                <a:solidFill>
                  <a:srgbClr val="FFFFFF"/>
                </a:solidFill>
              </a:rPr>
              <a:t>60%</a:t>
            </a:r>
            <a:endParaRPr>
              <a:solidFill>
                <a:srgbClr val="FFFFFF"/>
              </a:solidFill>
            </a:endParaRPr>
          </a:p>
        </p:txBody>
      </p:sp>
      <p:sp>
        <p:nvSpPr>
          <p:cNvPr id="608" name="Google Shape;608;p31"/>
          <p:cNvSpPr txBox="1">
            <a:spLocks noGrp="1"/>
          </p:cNvSpPr>
          <p:nvPr>
            <p:ph type="ctrTitle" idx="4294967295"/>
          </p:nvPr>
        </p:nvSpPr>
        <p:spPr>
          <a:xfrm>
            <a:off x="154650" y="3591100"/>
            <a:ext cx="20760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dirty="0">
                <a:solidFill>
                  <a:schemeClr val="accent1"/>
                </a:solidFill>
              </a:rPr>
              <a:t>DATABASE</a:t>
            </a:r>
            <a:endParaRPr sz="1200">
              <a:solidFill>
                <a:schemeClr val="accent1"/>
              </a:solidFill>
            </a:endParaRPr>
          </a:p>
        </p:txBody>
      </p:sp>
      <p:sp>
        <p:nvSpPr>
          <p:cNvPr id="609" name="Google Shape;609;p31"/>
          <p:cNvSpPr txBox="1">
            <a:spLocks noGrp="1"/>
          </p:cNvSpPr>
          <p:nvPr>
            <p:ph type="title" idx="4294967295"/>
          </p:nvPr>
        </p:nvSpPr>
        <p:spPr>
          <a:xfrm>
            <a:off x="6824075" y="1547550"/>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smtClean="0">
                <a:solidFill>
                  <a:srgbClr val="FFFFFF"/>
                </a:solidFill>
              </a:rPr>
              <a:t>65%</a:t>
            </a:r>
            <a:endParaRPr>
              <a:solidFill>
                <a:srgbClr val="FFFFFF"/>
              </a:solidFill>
            </a:endParaRPr>
          </a:p>
        </p:txBody>
      </p:sp>
      <p:sp>
        <p:nvSpPr>
          <p:cNvPr id="610" name="Google Shape;610;p31"/>
          <p:cNvSpPr txBox="1">
            <a:spLocks noGrp="1"/>
          </p:cNvSpPr>
          <p:nvPr>
            <p:ph type="ctrTitle" idx="4294967295"/>
          </p:nvPr>
        </p:nvSpPr>
        <p:spPr>
          <a:xfrm>
            <a:off x="6824075" y="2059013"/>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dirty="0">
                <a:solidFill>
                  <a:schemeClr val="accent1"/>
                </a:solidFill>
              </a:rPr>
              <a:t>PROGRAMMING</a:t>
            </a:r>
            <a:endParaRPr sz="1200">
              <a:solidFill>
                <a:schemeClr val="accent1"/>
              </a:solidFill>
            </a:endParaRPr>
          </a:p>
        </p:txBody>
      </p:sp>
      <p:sp>
        <p:nvSpPr>
          <p:cNvPr id="611" name="Google Shape;611;p31"/>
          <p:cNvSpPr txBox="1">
            <a:spLocks noGrp="1"/>
          </p:cNvSpPr>
          <p:nvPr>
            <p:ph type="title" idx="4294967295"/>
          </p:nvPr>
        </p:nvSpPr>
        <p:spPr>
          <a:xfrm>
            <a:off x="6824075" y="3079638"/>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smtClean="0"/>
              <a:t>75%</a:t>
            </a:r>
            <a:endParaRPr>
              <a:solidFill>
                <a:srgbClr val="FFFFFF"/>
              </a:solidFill>
            </a:endParaRPr>
          </a:p>
        </p:txBody>
      </p:sp>
      <p:sp>
        <p:nvSpPr>
          <p:cNvPr id="612" name="Google Shape;612;p31"/>
          <p:cNvSpPr txBox="1">
            <a:spLocks noGrp="1"/>
          </p:cNvSpPr>
          <p:nvPr>
            <p:ph type="ctrTitle" idx="4294967295"/>
          </p:nvPr>
        </p:nvSpPr>
        <p:spPr>
          <a:xfrm>
            <a:off x="6824075" y="359110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WEB DESIGN</a:t>
            </a:r>
            <a:endParaRPr sz="1200">
              <a:solidFill>
                <a:schemeClr val="accent1"/>
              </a:solidFill>
            </a:endParaRPr>
          </a:p>
        </p:txBody>
      </p:sp>
      <p:pic>
        <p:nvPicPr>
          <p:cNvPr id="613" name="Google Shape;613;p31">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4" name="Google Shape;614;p3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15" name="Google Shape;615;p31"/>
          <p:cNvSpPr txBox="1"/>
          <p:nvPr/>
        </p:nvSpPr>
        <p:spPr>
          <a:xfrm>
            <a:off x="811050" y="2059025"/>
            <a:ext cx="1419600" cy="8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200" dirty="0" smtClean="0">
                <a:solidFill>
                  <a:schemeClr val="accent1"/>
                </a:solidFill>
                <a:latin typeface="Roboto Black"/>
                <a:ea typeface="Roboto Black"/>
                <a:cs typeface="Roboto Black"/>
                <a:sym typeface="Roboto Black"/>
              </a:rPr>
              <a:t>REVIEW 1</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32"/>
          <p:cNvSpPr/>
          <p:nvPr/>
        </p:nvSpPr>
        <p:spPr>
          <a:xfrm>
            <a:off x="1614200" y="3251700"/>
            <a:ext cx="1581300" cy="19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3781350" y="2876850"/>
            <a:ext cx="1581300" cy="22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GOALS</a:t>
            </a:r>
            <a:endParaRPr>
              <a:solidFill>
                <a:srgbClr val="FFFFFF"/>
              </a:solidFill>
            </a:endParaRPr>
          </a:p>
        </p:txBody>
      </p:sp>
      <p:sp>
        <p:nvSpPr>
          <p:cNvPr id="623" name="Google Shape;623;p32"/>
          <p:cNvSpPr txBox="1">
            <a:spLocks noGrp="1"/>
          </p:cNvSpPr>
          <p:nvPr>
            <p:ph type="subTitle" idx="1"/>
          </p:nvPr>
        </p:nvSpPr>
        <p:spPr>
          <a:xfrm>
            <a:off x="3643306" y="3071816"/>
            <a:ext cx="1625738" cy="1643074"/>
          </a:xfrm>
          <a:prstGeom prst="rect">
            <a:avLst/>
          </a:prstGeom>
        </p:spPr>
        <p:txBody>
          <a:bodyPr spcFirstLastPara="1" wrap="square" lIns="91425" tIns="91425" rIns="91425" bIns="91425" anchor="t" anchorCtr="0">
            <a:noAutofit/>
          </a:bodyPr>
          <a:lstStyle/>
          <a:p>
            <a:r>
              <a:rPr lang="en-US" dirty="0" smtClean="0">
                <a:solidFill>
                  <a:schemeClr val="tx1"/>
                </a:solidFill>
              </a:rPr>
              <a:t>Everyone gathers inspirations from different mediums and in different ways. But knowing how to activate those creative juices is an important part of being a creative web designer.</a:t>
            </a:r>
          </a:p>
          <a:p>
            <a:pPr marL="0" lvl="0" indent="0" algn="ctr" rtl="0">
              <a:spcBef>
                <a:spcPts val="0"/>
              </a:spcBef>
              <a:spcAft>
                <a:spcPts val="0"/>
              </a:spcAft>
              <a:buNone/>
            </a:pPr>
            <a:endParaRPr>
              <a:solidFill>
                <a:srgbClr val="0E2A47"/>
              </a:solidFill>
            </a:endParaRPr>
          </a:p>
        </p:txBody>
      </p:sp>
      <p:sp>
        <p:nvSpPr>
          <p:cNvPr id="624" name="Google Shape;624;p32"/>
          <p:cNvSpPr/>
          <p:nvPr/>
        </p:nvSpPr>
        <p:spPr>
          <a:xfrm>
            <a:off x="5948500" y="2555400"/>
            <a:ext cx="1581300" cy="261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txBox="1">
            <a:spLocks noGrp="1"/>
          </p:cNvSpPr>
          <p:nvPr>
            <p:ph type="subTitle" idx="2"/>
          </p:nvPr>
        </p:nvSpPr>
        <p:spPr>
          <a:xfrm>
            <a:off x="5786446" y="3192124"/>
            <a:ext cx="1649760" cy="1451327"/>
          </a:xfrm>
          <a:prstGeom prst="rect">
            <a:avLst/>
          </a:prstGeom>
        </p:spPr>
        <p:txBody>
          <a:bodyPr spcFirstLastPara="1" wrap="square" lIns="91425" tIns="91425" rIns="91425" bIns="91425" anchor="t" anchorCtr="0">
            <a:noAutofit/>
          </a:bodyPr>
          <a:lstStyle/>
          <a:p>
            <a:r>
              <a:rPr lang="en-US" dirty="0" smtClean="0">
                <a:solidFill>
                  <a:schemeClr val="tx1"/>
                </a:solidFill>
              </a:rPr>
              <a:t>When it comes to travel web design projects, scope can quickly narrow down the resources available. So it becomes difficult to find the right inspiration for travel projects.</a:t>
            </a:r>
          </a:p>
          <a:p>
            <a:pPr marL="0" lvl="0" indent="0" algn="ctr" rtl="0">
              <a:spcBef>
                <a:spcPts val="0"/>
              </a:spcBef>
              <a:spcAft>
                <a:spcPts val="0"/>
              </a:spcAft>
              <a:buNone/>
            </a:pPr>
            <a:endParaRPr>
              <a:solidFill>
                <a:schemeClr val="tx1"/>
              </a:solidFill>
            </a:endParaRPr>
          </a:p>
        </p:txBody>
      </p:sp>
      <p:sp>
        <p:nvSpPr>
          <p:cNvPr id="626" name="Google Shape;626;p32"/>
          <p:cNvSpPr txBox="1">
            <a:spLocks noGrp="1"/>
          </p:cNvSpPr>
          <p:nvPr>
            <p:ph type="subTitle" idx="3"/>
          </p:nvPr>
        </p:nvSpPr>
        <p:spPr>
          <a:xfrm>
            <a:off x="1285852" y="3357568"/>
            <a:ext cx="1816042" cy="1785932"/>
          </a:xfrm>
          <a:prstGeom prst="rect">
            <a:avLst/>
          </a:prstGeom>
        </p:spPr>
        <p:txBody>
          <a:bodyPr spcFirstLastPara="1" wrap="square" lIns="91425" tIns="91425" rIns="91425" bIns="91425" anchor="t" anchorCtr="0">
            <a:noAutofit/>
          </a:bodyPr>
          <a:lstStyle/>
          <a:p>
            <a:r>
              <a:rPr lang="en-US" dirty="0" smtClean="0">
                <a:solidFill>
                  <a:schemeClr val="tx1"/>
                </a:solidFill>
              </a:rPr>
              <a:t>          This </a:t>
            </a:r>
            <a:r>
              <a:rPr lang="en-US" dirty="0" smtClean="0">
                <a:solidFill>
                  <a:schemeClr val="tx1"/>
                </a:solidFill>
              </a:rPr>
              <a:t>website will </a:t>
            </a:r>
            <a:r>
              <a:rPr lang="en-US" dirty="0" smtClean="0">
                <a:solidFill>
                  <a:schemeClr val="tx1"/>
                </a:solidFill>
              </a:rPr>
              <a:t>help tourist </a:t>
            </a:r>
            <a:r>
              <a:rPr lang="en-US" dirty="0" smtClean="0">
                <a:solidFill>
                  <a:schemeClr val="tx1"/>
                </a:solidFill>
              </a:rPr>
              <a:t>to select place on the basis of their personal interest such as types of activities users want to perform, types of places users want to visit, etc.</a:t>
            </a:r>
            <a:endParaRPr lang="en-US" dirty="0">
              <a:solidFill>
                <a:schemeClr val="tx1"/>
              </a:solidFill>
            </a:endParaRPr>
          </a:p>
        </p:txBody>
      </p:sp>
      <p:sp>
        <p:nvSpPr>
          <p:cNvPr id="627" name="Google Shape;627;p32"/>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solidFill>
                  <a:srgbClr val="0E2A47"/>
                </a:solidFill>
              </a:rPr>
              <a:t>  </a:t>
            </a:r>
            <a:endParaRPr>
              <a:solidFill>
                <a:srgbClr val="0E2A47"/>
              </a:solidFill>
            </a:endParaRPr>
          </a:p>
        </p:txBody>
      </p:sp>
      <p:sp>
        <p:nvSpPr>
          <p:cNvPr id="628" name="Google Shape;628;p32"/>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solidFill>
                  <a:srgbClr val="0E2A47"/>
                </a:solidFill>
              </a:rPr>
              <a:t> </a:t>
            </a:r>
            <a:endParaRPr>
              <a:solidFill>
                <a:srgbClr val="0E2A47"/>
              </a:solidFill>
            </a:endParaRPr>
          </a:p>
        </p:txBody>
      </p:sp>
      <p:sp>
        <p:nvSpPr>
          <p:cNvPr id="629" name="Google Shape;629;p32"/>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solidFill>
                  <a:srgbClr val="0E2A47"/>
                </a:solidFill>
              </a:rPr>
              <a:t>  </a:t>
            </a:r>
            <a:endParaRPr>
              <a:solidFill>
                <a:srgbClr val="0E2A47"/>
              </a:solidFill>
            </a:endParaRPr>
          </a:p>
        </p:txBody>
      </p:sp>
      <p:sp>
        <p:nvSpPr>
          <p:cNvPr id="630" name="Google Shape;630;p32"/>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32"/>
          <p:cNvGrpSpPr/>
          <p:nvPr/>
        </p:nvGrpSpPr>
        <p:grpSpPr>
          <a:xfrm>
            <a:off x="4342178" y="1966607"/>
            <a:ext cx="459642" cy="459463"/>
            <a:chOff x="3671350" y="1353725"/>
            <a:chExt cx="1924800" cy="1924050"/>
          </a:xfrm>
        </p:grpSpPr>
        <p:sp>
          <p:nvSpPr>
            <p:cNvPr id="634" name="Google Shape;634;p32"/>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2"/>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2"/>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2"/>
          <p:cNvGrpSpPr/>
          <p:nvPr/>
        </p:nvGrpSpPr>
        <p:grpSpPr>
          <a:xfrm>
            <a:off x="6502888" y="1657346"/>
            <a:ext cx="472533" cy="473852"/>
            <a:chOff x="1869175" y="3274825"/>
            <a:chExt cx="1567275" cy="1571650"/>
          </a:xfrm>
        </p:grpSpPr>
        <p:sp>
          <p:nvSpPr>
            <p:cNvPr id="640" name="Google Shape;640;p32"/>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2"/>
          <p:cNvGrpSpPr/>
          <p:nvPr/>
        </p:nvGrpSpPr>
        <p:grpSpPr>
          <a:xfrm>
            <a:off x="2218390" y="2304852"/>
            <a:ext cx="372883" cy="543742"/>
            <a:chOff x="2070550" y="767325"/>
            <a:chExt cx="1106150" cy="1613000"/>
          </a:xfrm>
        </p:grpSpPr>
        <p:sp>
          <p:nvSpPr>
            <p:cNvPr id="644" name="Google Shape;644;p32"/>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7" name="Google Shape;647;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HOME PAGE</a:t>
            </a:r>
            <a:endParaRPr/>
          </a:p>
        </p:txBody>
      </p:sp>
      <p:sp>
        <p:nvSpPr>
          <p:cNvPr id="667"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4"/>
          <p:cNvSpPr txBox="1">
            <a:spLocks noGrp="1"/>
          </p:cNvSpPr>
          <p:nvPr>
            <p:ph type="ctrTitle" idx="4294967295"/>
          </p:nvPr>
        </p:nvSpPr>
        <p:spPr>
          <a:xfrm>
            <a:off x="643803" y="25749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dirty="0" smtClean="0"/>
              <a:t> </a:t>
            </a:r>
            <a:r>
              <a:rPr lang="es" sz="1200" dirty="0" smtClean="0"/>
              <a:t> </a:t>
            </a:r>
            <a:endParaRPr sz="1200"/>
          </a:p>
        </p:txBody>
      </p:sp>
      <p:sp>
        <p:nvSpPr>
          <p:cNvPr id="692" name="Google Shape;692;p34"/>
          <p:cNvSpPr txBox="1">
            <a:spLocks noGrp="1"/>
          </p:cNvSpPr>
          <p:nvPr>
            <p:ph type="ctrTitle" idx="4294967295"/>
          </p:nvPr>
        </p:nvSpPr>
        <p:spPr>
          <a:xfrm>
            <a:off x="7512303" y="3734924"/>
            <a:ext cx="1064100" cy="196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US" sz="1200" dirty="0" smtClean="0"/>
              <a:t>  </a:t>
            </a:r>
            <a:endParaRPr sz="1200"/>
          </a:p>
        </p:txBody>
      </p: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2050" name="Picture 2"/>
          <p:cNvPicPr>
            <a:picLocks noChangeAspect="1" noChangeArrowheads="1"/>
          </p:cNvPicPr>
          <p:nvPr/>
        </p:nvPicPr>
        <p:blipFill>
          <a:blip r:embed="rId3"/>
          <a:srcRect/>
          <a:stretch>
            <a:fillRect/>
          </a:stretch>
        </p:blipFill>
        <p:spPr bwMode="auto">
          <a:xfrm>
            <a:off x="2714612" y="1643056"/>
            <a:ext cx="3714776" cy="2442902"/>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340</Words>
  <PresentationFormat>On-screen Show (16:9)</PresentationFormat>
  <Paragraphs>67</Paragraphs>
  <Slides>18</Slides>
  <Notes>12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18</vt:i4>
      </vt:variant>
    </vt:vector>
  </HeadingPairs>
  <TitlesOfParts>
    <vt:vector size="29" baseType="lpstr">
      <vt:lpstr>Arial</vt:lpstr>
      <vt:lpstr>Roboto Black</vt:lpstr>
      <vt:lpstr>Roboto Light</vt:lpstr>
      <vt:lpstr>Impact</vt:lpstr>
      <vt:lpstr>Proxima Nova Semibold</vt:lpstr>
      <vt:lpstr>Proxima Nova</vt:lpstr>
      <vt:lpstr>Bree Serif</vt:lpstr>
      <vt:lpstr>Roboto Mono Thin</vt:lpstr>
      <vt:lpstr>Roboto Thin</vt:lpstr>
      <vt:lpstr>WEB PROPOSAL</vt:lpstr>
      <vt:lpstr>Slidesgo Final Pages</vt:lpstr>
      <vt:lpstr>Tourist Place Recommendation</vt:lpstr>
      <vt:lpstr>MEMBERS</vt:lpstr>
      <vt:lpstr>WHAT WE ARE WORKING ON</vt:lpstr>
      <vt:lpstr>ABOUT THE PROJECT</vt:lpstr>
      <vt:lpstr>NOW</vt:lpstr>
      <vt:lpstr>FUTURE</vt:lpstr>
      <vt:lpstr>PROGRESS</vt:lpstr>
      <vt:lpstr>OUR GOALS</vt:lpstr>
      <vt:lpstr>HOME PAGE</vt:lpstr>
      <vt:lpstr>CONTACT US PAGE</vt:lpstr>
      <vt:lpstr>ABOUT US PAGE</vt:lpstr>
      <vt:lpstr>LOGIN PAGE</vt:lpstr>
      <vt:lpstr>SIGN UP PAGE</vt:lpstr>
      <vt:lpstr>DATABASE</vt:lpstr>
      <vt:lpstr>DATABASE</vt:lpstr>
      <vt:lpstr>THANKS!</vt:lpstr>
      <vt:lpstr>CREDITS</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Tourist Place Recommendation</dc:title>
  <dc:creator>user</dc:creator>
  <cp:lastModifiedBy>user</cp:lastModifiedBy>
  <cp:revision>5</cp:revision>
  <dcterms:modified xsi:type="dcterms:W3CDTF">2022-03-25T05:33:31Z</dcterms:modified>
</cp:coreProperties>
</file>